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4800" kern="1200" dirty="0">
                <a:solidFill>
                  <a:schemeClr val="tx1"/>
                </a:solidFill>
                <a:latin typeface="Gill Sans" panose="020B07020201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Paper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Author(s)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1004-0C27-49F3-8F29-CE33640C22F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7087-3CD5-4CAD-A217-6C28FB77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1004-0C27-49F3-8F29-CE33640C22F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7087-3CD5-4CAD-A217-6C28FB77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1004-0C27-49F3-8F29-CE33640C22F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7087-3CD5-4CAD-A217-6C28FB77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8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1004-0C27-49F3-8F29-CE33640C22F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7087-3CD5-4CAD-A217-6C28FB77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3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61310"/>
          </a:xfrm>
        </p:spPr>
        <p:txBody>
          <a:bodyPr>
            <a:normAutofit/>
          </a:bodyPr>
          <a:lstStyle>
            <a:lvl1pPr>
              <a:defRPr lang="en-US" sz="2800" kern="1200" dirty="0">
                <a:solidFill>
                  <a:schemeClr val="tx1"/>
                </a:solidFill>
                <a:latin typeface="Gill Sans" panose="020B07020201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32452"/>
            <a:ext cx="10515600" cy="4784035"/>
          </a:xfrm>
        </p:spPr>
        <p:txBody>
          <a:bodyPr/>
          <a:lstStyle>
            <a:lvl1pPr marL="0" indent="0">
              <a:buNone/>
              <a:defRPr lang="en-US" sz="1800" b="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168275" indent="0">
              <a:buNone/>
              <a:defRPr lang="en-US" sz="1800" i="1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22300" indent="-228600">
              <a:defRPr lang="en-US" sz="1800" i="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795338" indent="-228600"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033463" indent="-228600">
              <a:tabLst>
                <a:tab pos="966788" algn="l"/>
              </a:tabLst>
              <a:defRPr lang="en-US" sz="1800" kern="1200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1004-0C27-49F3-8F29-CE33640C22F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7087-3CD5-4CAD-A217-6C28FB77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0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40823"/>
          </a:xfrm>
        </p:spPr>
        <p:txBody>
          <a:bodyPr>
            <a:normAutofit/>
          </a:bodyPr>
          <a:lstStyle>
            <a:lvl1pPr>
              <a:defRPr lang="en-US" sz="2800" kern="1200" dirty="0">
                <a:solidFill>
                  <a:schemeClr val="tx1"/>
                </a:solidFill>
                <a:latin typeface="Gill Sans" panose="020B07020201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1965"/>
            <a:ext cx="10515600" cy="4704522"/>
          </a:xfrm>
        </p:spPr>
        <p:txBody>
          <a:bodyPr/>
          <a:lstStyle>
            <a:lvl1pPr>
              <a:defRPr lang="en-US" sz="1800" b="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511175" indent="-342900">
              <a:defRPr lang="en-US" sz="1800" i="1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22300" indent="-228600">
              <a:defRPr lang="en-US" sz="1800" i="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795338" indent="-228600"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033463" indent="-228600">
              <a:tabLst>
                <a:tab pos="966788" algn="l"/>
              </a:tabLst>
              <a:defRPr lang="en-US" sz="1800" kern="1200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1004-0C27-49F3-8F29-CE33640C22F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7087-3CD5-4CAD-A217-6C28FB77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1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latin typeface="Gill Sans" panose="020B0702020104020203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1004-0C27-49F3-8F29-CE33640C22F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7087-3CD5-4CAD-A217-6C28FB77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1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US" sz="2800" kern="1200" dirty="0">
                <a:solidFill>
                  <a:schemeClr val="tx1"/>
                </a:solidFill>
                <a:latin typeface="Gill Sans" panose="020B07020201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Gill Sans MT" panose="020B0502020104020203" pitchFamily="34" charset="0"/>
              </a:defRPr>
            </a:lvl1pPr>
            <a:lvl2pPr>
              <a:defRPr sz="1800" i="1">
                <a:latin typeface="Gill Sans MT" panose="020B0502020104020203" pitchFamily="34" charset="0"/>
              </a:defRPr>
            </a:lvl2pPr>
            <a:lvl3pPr>
              <a:defRPr sz="16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Gill Sans MT" panose="020B0502020104020203" pitchFamily="34" charset="0"/>
              </a:defRPr>
            </a:lvl1pPr>
            <a:lvl2pPr>
              <a:defRPr sz="1800" i="1">
                <a:latin typeface="Gill Sans MT" panose="020B0502020104020203" pitchFamily="34" charset="0"/>
              </a:defRPr>
            </a:lvl2pPr>
            <a:lvl3pPr>
              <a:defRPr sz="16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1004-0C27-49F3-8F29-CE33640C22F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7087-3CD5-4CAD-A217-6C28FB77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lang="en-US" sz="2800" kern="1200" baseline="0" dirty="0">
                <a:solidFill>
                  <a:schemeClr val="tx1"/>
                </a:solidFill>
                <a:latin typeface="Gill Sans" panose="020B07020201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Heading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lang="en-US" sz="1800" b="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800" b="0" i="1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>
              <a:defRPr lang="en-US" sz="1800" b="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>
              <a:defRPr lang="en-US" sz="1800" b="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lang="en-US" sz="1800" b="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800" b="0" i="1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>
              <a:defRPr lang="en-US" sz="1800" b="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>
              <a:defRPr lang="en-US" sz="1800" b="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1004-0C27-49F3-8F29-CE33640C22F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7087-3CD5-4CAD-A217-6C28FB77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2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US" sz="2800" kern="1200" dirty="0">
                <a:solidFill>
                  <a:schemeClr val="tx1"/>
                </a:solidFill>
                <a:latin typeface="Gill Sans" panose="020B07020201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1004-0C27-49F3-8F29-CE33640C22F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7087-3CD5-4CAD-A217-6C28FB77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1004-0C27-49F3-8F29-CE33640C22F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7087-3CD5-4CAD-A217-6C28FB77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1004-0C27-49F3-8F29-CE33640C22F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7087-3CD5-4CAD-A217-6C28FB77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4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1004-0C27-49F3-8F29-CE33640C22F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7087-3CD5-4CAD-A217-6C28FB77B6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99E72F-8616-4BE8-B91F-0ADF1D15A75E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59281-5277-492C-87F9-2EE3E03B91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392" r="693" b="19938"/>
          <a:stretch/>
        </p:blipFill>
        <p:spPr>
          <a:xfrm>
            <a:off x="-13447" y="3429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3252" y="-55593"/>
            <a:ext cx="12191805" cy="69170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5000"/>
                </a:schemeClr>
              </a:gs>
              <a:gs pos="74000">
                <a:schemeClr val="bg1">
                  <a:alpha val="90000"/>
                </a:schemeClr>
              </a:gs>
              <a:gs pos="8300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26774" y="6365494"/>
            <a:ext cx="1351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accent1">
                    <a:lumMod val="75000"/>
                  </a:schemeClr>
                </a:solidFill>
                <a:latin typeface="Gill Sans" panose="020B0702020104020203" pitchFamily="34" charset="0"/>
              </a:rPr>
              <a:t> </a:t>
            </a:r>
            <a:fld id="{B6FE70B5-2826-4CE0-98E5-FBEF2A0AF383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Gill Sans" panose="020B0702020104020203" pitchFamily="34" charset="0"/>
              </a:rPr>
              <a:pPr algn="l"/>
              <a:t>‹#›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Gill Sans" panose="020B0702020104020203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43550"/>
            <a:ext cx="12252960" cy="101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26699" y="6700455"/>
            <a:ext cx="12205252" cy="4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-13252" y="0"/>
            <a:ext cx="12252960" cy="87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13252" y="102189"/>
            <a:ext cx="12252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9834564" y="6147108"/>
            <a:ext cx="0" cy="502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 flipH="1">
            <a:off x="7055606" y="6419569"/>
            <a:ext cx="274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27 May  2025 | Madrid, Spain  </a:t>
            </a:r>
          </a:p>
        </p:txBody>
      </p:sp>
      <p:sp>
        <p:nvSpPr>
          <p:cNvPr id="22" name="TextBox 21"/>
          <p:cNvSpPr txBox="1"/>
          <p:nvPr userDrawn="1"/>
        </p:nvSpPr>
        <p:spPr>
          <a:xfrm flipH="1">
            <a:off x="791661" y="6391194"/>
            <a:ext cx="2781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| www.rism.world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9C2BEFF-8338-6E4D-A37A-0DDF8783DF7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413" y="6031892"/>
            <a:ext cx="2004291" cy="6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1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3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50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M9" id="{ABCAADB8-C403-4E88-A08E-6E43EF1997AC}" vid="{11DDAF9B-1881-488B-BC98-62FBDA334F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RISM2023-Presentation-Template</Template>
  <TotalTime>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MT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Aljarah</dc:creator>
  <cp:lastModifiedBy>Ahmad Aljarah</cp:lastModifiedBy>
  <cp:revision>1</cp:revision>
  <dcterms:created xsi:type="dcterms:W3CDTF">2025-05-05T11:13:28Z</dcterms:created>
  <dcterms:modified xsi:type="dcterms:W3CDTF">2025-05-05T11:20:55Z</dcterms:modified>
</cp:coreProperties>
</file>